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26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5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9" r:id="rId29"/>
    <p:sldId id="277" r:id="rId30"/>
    <p:sldId id="288" r:id="rId31"/>
    <p:sldId id="275" r:id="rId32"/>
  </p:sldIdLst>
  <p:sldSz cx="9144000" cy="6858000" type="screen4x3"/>
  <p:notesSz cx="7315200" cy="96012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17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84" autoAdjust="0"/>
  </p:normalViewPr>
  <p:slideViewPr>
    <p:cSldViewPr snapToGrid="0" snapToObjects="1" showGuides="1">
      <p:cViewPr varScale="1">
        <p:scale>
          <a:sx n="96" d="100"/>
          <a:sy n="96" d="100"/>
        </p:scale>
        <p:origin x="-108" y="-408"/>
      </p:cViewPr>
      <p:guideLst>
        <p:guide orient="horz" pos="2117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ustomXml" Target="../customXml/item1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6F106900-E27F-5847-81B4-8C6B53C29B93}" type="datetimeFigureOut">
              <a:rPr lang="fr-FR" smtClean="0"/>
              <a:t>12/02/2017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30C982F6-F21C-E44D-BA27-419A775D202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6143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1EAF9EE-3678-E243-830C-C769FC48FB41}" type="datetimeFigureOut">
              <a:rPr lang="fr-FR" smtClean="0"/>
              <a:t>12/02/2017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fr-CA" smtClean="0"/>
              <a:t>Cliquez pour modifier les styles du texte du masque</a:t>
            </a:r>
          </a:p>
          <a:p>
            <a:pPr lvl="1"/>
            <a:r>
              <a:rPr lang="fr-CA" smtClean="0"/>
              <a:t>Deuxième niveau</a:t>
            </a:r>
          </a:p>
          <a:p>
            <a:pPr lvl="2"/>
            <a:r>
              <a:rPr lang="fr-CA" smtClean="0"/>
              <a:t>Troisième niveau</a:t>
            </a:r>
          </a:p>
          <a:p>
            <a:pPr lvl="3"/>
            <a:r>
              <a:rPr lang="fr-CA" smtClean="0"/>
              <a:t>Quatrième niveau</a:t>
            </a:r>
          </a:p>
          <a:p>
            <a:pPr lvl="4"/>
            <a:r>
              <a:rPr lang="fr-CA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548C9E85-D6D1-6D43-AD75-08892A3A8C0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140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PPT_150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2604916"/>
            <a:ext cx="5870117" cy="13747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CA" dirty="0" smtClean="0"/>
              <a:t>Cliquez </a:t>
            </a:r>
            <a:br>
              <a:rPr lang="fr-CA" dirty="0" smtClean="0"/>
            </a:br>
            <a:r>
              <a:rPr lang="fr-CA" dirty="0" smtClean="0"/>
              <a:t>et modifiez le titre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457200" y="4060825"/>
            <a:ext cx="5870575" cy="61595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600" b="1" i="0">
                <a:latin typeface="Arial"/>
                <a:cs typeface="Arial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299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6313"/>
            <a:ext cx="7639423" cy="9564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457200" y="1673148"/>
            <a:ext cx="8229600" cy="44530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8004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_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6313"/>
            <a:ext cx="7639423" cy="9564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>
          <a:xfrm>
            <a:off x="457200" y="1673148"/>
            <a:ext cx="4044930" cy="44530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  <p:sp>
        <p:nvSpPr>
          <p:cNvPr id="8" name="Espace réservé du contenu 5"/>
          <p:cNvSpPr>
            <a:spLocks noGrp="1"/>
          </p:cNvSpPr>
          <p:nvPr>
            <p:ph sz="quarter" idx="13"/>
          </p:nvPr>
        </p:nvSpPr>
        <p:spPr>
          <a:xfrm>
            <a:off x="4642772" y="1673148"/>
            <a:ext cx="4044930" cy="44530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11134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_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6313"/>
            <a:ext cx="7639423" cy="9564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889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56313"/>
            <a:ext cx="7639423" cy="95646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12" name="Espace réservé du graphique 10"/>
          <p:cNvSpPr>
            <a:spLocks noGrp="1"/>
          </p:cNvSpPr>
          <p:nvPr>
            <p:ph type="chart" sz="quarter" idx="13"/>
          </p:nvPr>
        </p:nvSpPr>
        <p:spPr>
          <a:xfrm>
            <a:off x="457200" y="1673225"/>
            <a:ext cx="5961063" cy="44529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chart</a:t>
            </a:r>
            <a:endParaRPr lang="fr-FR"/>
          </a:p>
        </p:txBody>
      </p:sp>
      <p:sp>
        <p:nvSpPr>
          <p:cNvPr id="15" name="Espace réservé du texte 13"/>
          <p:cNvSpPr>
            <a:spLocks noGrp="1"/>
          </p:cNvSpPr>
          <p:nvPr>
            <p:ph type="body" sz="quarter" idx="14"/>
          </p:nvPr>
        </p:nvSpPr>
        <p:spPr>
          <a:xfrm>
            <a:off x="6554788" y="1673225"/>
            <a:ext cx="2132012" cy="4452938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767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_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PT_1503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285236" y="4744460"/>
            <a:ext cx="7401564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125327" y="1383163"/>
            <a:ext cx="673768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lvl="0" algn="ctr">
              <a:defRPr sz="800" b="1" i="0">
                <a:solidFill>
                  <a:srgbClr val="0057B8"/>
                </a:solidFill>
                <a:latin typeface="Arial"/>
                <a:cs typeface="Arial"/>
              </a:defRPr>
            </a:lvl1pPr>
          </a:lstStyle>
          <a:p>
            <a:pPr lvl="0"/>
            <a:fld id="{4E950855-28E0-B842-9330-3B380073FD02}" type="slidenum">
              <a:rPr lang="fr-FR" smtClean="0"/>
              <a:pPr lvl="0"/>
              <a:t>‹#›</a:t>
            </a:fld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60861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_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PPT_1503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4744460"/>
            <a:ext cx="80010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8125327" y="1383163"/>
            <a:ext cx="673768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ctr">
              <a:defRPr sz="800" b="1" i="0">
                <a:solidFill>
                  <a:srgbClr val="0057B8"/>
                </a:solidFill>
                <a:latin typeface="Arial"/>
                <a:cs typeface="Arial"/>
              </a:defRPr>
            </a:lvl1pPr>
          </a:lstStyle>
          <a:p>
            <a:pPr lvl="0"/>
            <a:fld id="{4E950855-28E0-B842-9330-3B380073FD02}" type="slidenum">
              <a:rPr lang="fr-FR" smtClean="0">
                <a:solidFill>
                  <a:schemeClr val="bg1"/>
                </a:solidFill>
              </a:rPr>
              <a:pPr lvl="0"/>
              <a:t>‹#›</a:t>
            </a:fld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69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_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PPT_15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4744460"/>
            <a:ext cx="80010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fr-FR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8125327" y="1383163"/>
            <a:ext cx="673768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ctr">
              <a:defRPr sz="800" b="1" i="0">
                <a:solidFill>
                  <a:srgbClr val="0057B8"/>
                </a:solidFill>
                <a:latin typeface="Arial"/>
                <a:cs typeface="Arial"/>
              </a:defRPr>
            </a:lvl1pPr>
          </a:lstStyle>
          <a:p>
            <a:pPr lvl="0"/>
            <a:fld id="{4E950855-28E0-B842-9330-3B380073FD02}" type="slidenum">
              <a:rPr lang="fr-FR" smtClean="0">
                <a:solidFill>
                  <a:schemeClr val="bg1"/>
                </a:solidFill>
              </a:rPr>
              <a:pPr lvl="0"/>
              <a:t>‹#›</a:t>
            </a:fld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861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PT_1503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Image 6" descr="PPT_1503-02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7"/>
          <a:stretch/>
        </p:blipFill>
        <p:spPr>
          <a:xfrm>
            <a:off x="4573588" y="0"/>
            <a:ext cx="4570412" cy="6858000"/>
          </a:xfrm>
          <a:prstGeom prst="rect">
            <a:avLst/>
          </a:prstGeom>
        </p:spPr>
      </p:pic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5041900" y="1795463"/>
            <a:ext cx="3644900" cy="31305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Espace réservé du contenu 16"/>
          <p:cNvSpPr>
            <a:spLocks noGrp="1"/>
          </p:cNvSpPr>
          <p:nvPr>
            <p:ph sz="quarter" idx="14"/>
          </p:nvPr>
        </p:nvSpPr>
        <p:spPr>
          <a:xfrm>
            <a:off x="471488" y="1795463"/>
            <a:ext cx="3644900" cy="31305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3200" b="1" i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125327" y="1383163"/>
            <a:ext cx="673768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ctr">
              <a:defRPr sz="800" b="1" i="0">
                <a:solidFill>
                  <a:srgbClr val="0057B8"/>
                </a:solidFill>
                <a:latin typeface="Arial"/>
                <a:cs typeface="Arial"/>
              </a:defRPr>
            </a:lvl1pPr>
          </a:lstStyle>
          <a:p>
            <a:pPr lvl="0"/>
            <a:fld id="{4E950855-28E0-B842-9330-3B380073FD02}" type="slidenum">
              <a:rPr lang="fr-FR" smtClean="0">
                <a:solidFill>
                  <a:schemeClr val="bg1"/>
                </a:solidFill>
              </a:rPr>
              <a:pPr lvl="0"/>
              <a:t>‹#›</a:t>
            </a:fld>
            <a:endParaRPr lang="fr-F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112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PPT_1503-0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25327" y="1383163"/>
            <a:ext cx="673768" cy="215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algn="ctr">
              <a:defRPr sz="800" b="1" i="0">
                <a:solidFill>
                  <a:srgbClr val="0057B8"/>
                </a:solidFill>
                <a:latin typeface="Arial"/>
                <a:cs typeface="Arial"/>
              </a:defRPr>
            </a:lvl1pPr>
          </a:lstStyle>
          <a:p>
            <a:pPr lvl="0"/>
            <a:fld id="{4E950855-28E0-B842-9330-3B380073FD02}" type="slidenum">
              <a:rPr lang="fr-FR" smtClean="0"/>
              <a:pPr lvl="0"/>
              <a:t>‹#›</a:t>
            </a:fld>
            <a:endParaRPr lang="fr-FR" dirty="0" smtClean="0"/>
          </a:p>
        </p:txBody>
      </p:sp>
      <p:sp>
        <p:nvSpPr>
          <p:cNvPr id="9" name="Espace réservé du pied de page 4"/>
          <p:cNvSpPr txBox="1">
            <a:spLocks/>
          </p:cNvSpPr>
          <p:nvPr/>
        </p:nvSpPr>
        <p:spPr>
          <a:xfrm>
            <a:off x="7756359" y="6207997"/>
            <a:ext cx="930441" cy="2499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Camso </a:t>
            </a:r>
            <a:r>
              <a:rPr lang="fr-FR" dirty="0" smtClean="0"/>
              <a:t>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930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2" r:id="rId2"/>
    <p:sldLayoutId id="2147483653" r:id="rId3"/>
    <p:sldLayoutId id="2147483654" r:id="rId4"/>
    <p:sldLayoutId id="2147483657" r:id="rId5"/>
    <p:sldLayoutId id="2147483651" r:id="rId6"/>
    <p:sldLayoutId id="2147483649" r:id="rId7"/>
    <p:sldLayoutId id="2147483650" r:id="rId8"/>
    <p:sldLayoutId id="2147483655" r:id="rId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182563" indent="-182563" algn="l" defTabSz="457200" rtl="0" eaLnBrk="1" latinLnBrk="0" hangingPunct="1">
        <a:spcBef>
          <a:spcPct val="20000"/>
        </a:spcBef>
        <a:buClr>
          <a:srgbClr val="0640A9"/>
        </a:buClr>
        <a:buFont typeface="Wingdings" charset="2"/>
        <a:buChar char="§"/>
        <a:defRPr sz="2000" b="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457200" y="2604916"/>
            <a:ext cx="6192078" cy="1374750"/>
          </a:xfrm>
        </p:spPr>
        <p:txBody>
          <a:bodyPr>
            <a:normAutofit/>
          </a:bodyPr>
          <a:lstStyle/>
          <a:p>
            <a:r>
              <a:rPr lang="fr-CA" sz="3200" b="0" dirty="0" err="1" smtClean="0"/>
              <a:t>Windchill</a:t>
            </a:r>
            <a:r>
              <a:rPr lang="fr-CA" sz="3200" b="0" dirty="0" smtClean="0"/>
              <a:t> </a:t>
            </a:r>
            <a:r>
              <a:rPr lang="fr-CA" sz="3200" b="0" dirty="0" err="1"/>
              <a:t>Work</a:t>
            </a:r>
            <a:r>
              <a:rPr lang="fr-CA" sz="3200" b="0" dirty="0"/>
              <a:t> Group Manager </a:t>
            </a:r>
            <a:r>
              <a:rPr lang="fr-CA" sz="3200" b="0" dirty="0" smtClean="0"/>
              <a:t/>
            </a:r>
            <a:br>
              <a:rPr lang="fr-CA" sz="3200" b="0" dirty="0" smtClean="0"/>
            </a:br>
            <a:r>
              <a:rPr lang="en-US" sz="2000" b="0" dirty="0" smtClean="0"/>
              <a:t>SolidWorks </a:t>
            </a:r>
            <a:r>
              <a:rPr lang="en-US" sz="2000" b="0" dirty="0"/>
              <a:t>CAD Data Management with </a:t>
            </a:r>
            <a:r>
              <a:rPr lang="en-US" sz="2000" b="0" dirty="0" err="1"/>
              <a:t>Windchill</a:t>
            </a:r>
            <a:r>
              <a:rPr lang="en-US" sz="2000" b="0" dirty="0"/>
              <a:t> </a:t>
            </a:r>
            <a:r>
              <a:rPr lang="en-US" sz="2000" b="0" dirty="0" err="1"/>
              <a:t>PDMLink</a:t>
            </a:r>
            <a:r>
              <a:rPr lang="en-US" sz="2000" b="0" dirty="0"/>
              <a:t> </a:t>
            </a:r>
            <a:r>
              <a:rPr lang="en-US" sz="2000" b="0" dirty="0" smtClean="0"/>
              <a:t>10</a:t>
            </a:r>
            <a:endParaRPr lang="en-CA" sz="2000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CA" noProof="0" dirty="0" smtClean="0"/>
              <a:t>By: </a:t>
            </a:r>
            <a:r>
              <a:rPr lang="en-CA" dirty="0" smtClean="0"/>
              <a:t>Martin St-Laurent</a:t>
            </a:r>
            <a:endParaRPr lang="en-CA" noProof="0" dirty="0" smtClean="0"/>
          </a:p>
          <a:p>
            <a:r>
              <a:rPr lang="en-CA" dirty="0" smtClean="0"/>
              <a:t>Date: </a:t>
            </a:r>
            <a:r>
              <a:rPr lang="en-CA" dirty="0" smtClean="0"/>
              <a:t>29-</a:t>
            </a:r>
            <a:r>
              <a:rPr lang="en-CA" dirty="0" smtClean="0"/>
              <a:t>03-2012</a:t>
            </a:r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2871293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/>
              <a:t>Creating</a:t>
            </a:r>
            <a:r>
              <a:rPr lang="fr-CA" b="0" dirty="0"/>
              <a:t> </a:t>
            </a:r>
            <a:r>
              <a:rPr lang="fr-CA" b="0" dirty="0" err="1"/>
              <a:t>Workspaces</a:t>
            </a:r>
            <a:r>
              <a:rPr lang="fr-CA" b="0" dirty="0"/>
              <a:t> </a:t>
            </a:r>
            <a:endParaRPr lang="fr-CA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38492"/>
            <a:ext cx="7557407" cy="4887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39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Changing</a:t>
            </a:r>
            <a:r>
              <a:rPr lang="fr-CA" b="0" dirty="0" smtClean="0"/>
              <a:t> </a:t>
            </a:r>
            <a:r>
              <a:rPr lang="fr-CA" b="0" dirty="0"/>
              <a:t>the Active </a:t>
            </a:r>
            <a:r>
              <a:rPr lang="fr-CA" b="0" dirty="0" err="1"/>
              <a:t>Workspace</a:t>
            </a:r>
            <a:r>
              <a:rPr lang="fr-CA" b="0" dirty="0"/>
              <a:t> </a:t>
            </a:r>
            <a:endParaRPr lang="fr-CA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4507"/>
            <a:ext cx="7816127" cy="470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80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Working</a:t>
            </a:r>
            <a:r>
              <a:rPr lang="fr-CA" b="0" dirty="0" smtClean="0"/>
              <a:t> </a:t>
            </a:r>
            <a:r>
              <a:rPr lang="fr-CA" b="0" dirty="0" err="1"/>
              <a:t>with</a:t>
            </a:r>
            <a:r>
              <a:rPr lang="fr-CA" b="0" dirty="0"/>
              <a:t> </a:t>
            </a:r>
            <a:r>
              <a:rPr lang="fr-CA" b="0" dirty="0" err="1"/>
              <a:t>Workspaces</a:t>
            </a:r>
            <a:r>
              <a:rPr lang="fr-CA" b="0" dirty="0"/>
              <a:t> </a:t>
            </a:r>
            <a:endParaRPr lang="fr-CA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8837"/>
            <a:ext cx="7706327" cy="477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327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Deleting</a:t>
            </a:r>
            <a:r>
              <a:rPr lang="fr-CA" b="0" dirty="0" smtClean="0"/>
              <a:t> </a:t>
            </a:r>
            <a:r>
              <a:rPr lang="fr-CA" b="0" dirty="0" err="1"/>
              <a:t>Workspaces</a:t>
            </a:r>
            <a:r>
              <a:rPr lang="fr-CA" b="0" dirty="0"/>
              <a:t> </a:t>
            </a:r>
            <a:endParaRPr lang="fr-CA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8267"/>
            <a:ext cx="8229600" cy="4362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149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Locating </a:t>
            </a:r>
            <a:r>
              <a:rPr lang="en-US" b="0" dirty="0"/>
              <a:t>Design Information with WGM </a:t>
            </a:r>
            <a:endParaRPr lang="fr-CA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90" y="1673225"/>
            <a:ext cx="6743020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621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Searching</a:t>
            </a:r>
            <a:r>
              <a:rPr lang="fr-CA" b="0" dirty="0" smtClean="0"/>
              <a:t> </a:t>
            </a:r>
            <a:r>
              <a:rPr lang="fr-CA" b="0" dirty="0"/>
              <a:t>for Design Information </a:t>
            </a:r>
            <a:endParaRPr lang="fr-CA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03" y="1673225"/>
            <a:ext cx="7974394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991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Browsing</a:t>
            </a:r>
            <a:r>
              <a:rPr lang="fr-CA" b="0" dirty="0" smtClean="0"/>
              <a:t> </a:t>
            </a:r>
            <a:r>
              <a:rPr lang="fr-CA" b="0" dirty="0"/>
              <a:t>for Design Information </a:t>
            </a:r>
            <a:endParaRPr lang="fr-CA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4006"/>
            <a:ext cx="7742117" cy="475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3521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smtClean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48" y="1673225"/>
            <a:ext cx="7292104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5156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smtClean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57" y="1495887"/>
            <a:ext cx="7520647" cy="463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23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50760"/>
            <a:ext cx="7855805" cy="467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3546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Understanding</a:t>
            </a:r>
            <a:r>
              <a:rPr lang="fr-CA" b="0" dirty="0" smtClean="0"/>
              <a:t> </a:t>
            </a:r>
            <a:r>
              <a:rPr lang="fr-CA" b="0" dirty="0" err="1"/>
              <a:t>Workspace</a:t>
            </a:r>
            <a:r>
              <a:rPr lang="fr-CA" b="0" dirty="0"/>
              <a:t> Architecture </a:t>
            </a:r>
            <a:endParaRPr lang="en-CA" noProof="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1" y="1289389"/>
            <a:ext cx="7786757" cy="4836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194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smtClean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328" y="1673225"/>
            <a:ext cx="7034951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574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smtClean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9" y="1202515"/>
            <a:ext cx="7242627" cy="54790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981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904" y="1673225"/>
            <a:ext cx="6748192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1486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48" y="1326413"/>
            <a:ext cx="7415488" cy="479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203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327" y="1673225"/>
            <a:ext cx="6623345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591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560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365" y="1449496"/>
            <a:ext cx="6658721" cy="4676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278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186" y="1673225"/>
            <a:ext cx="7157627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395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92" y="1585367"/>
            <a:ext cx="8292134" cy="4560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6591" y="1186218"/>
            <a:ext cx="5973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 smtClean="0"/>
              <a:t>Add</a:t>
            </a:r>
            <a:r>
              <a:rPr lang="fr-CA" dirty="0" smtClean="0"/>
              <a:t> To </a:t>
            </a:r>
            <a:r>
              <a:rPr lang="fr-CA" dirty="0" err="1" smtClean="0"/>
              <a:t>Workspace</a:t>
            </a:r>
            <a:r>
              <a:rPr lang="fr-CA" dirty="0" smtClean="0"/>
              <a:t> Collector(basic)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451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/>
              <a:t>WGM </a:t>
            </a:r>
            <a:r>
              <a:rPr lang="fr-CA" b="0" dirty="0" err="1"/>
              <a:t>Functionality</a:t>
            </a:r>
            <a:r>
              <a:rPr lang="fr-CA" b="0" dirty="0"/>
              <a:t> in SolidWorks </a:t>
            </a:r>
            <a:endParaRPr lang="fr-CA" dirty="0"/>
          </a:p>
        </p:txBody>
      </p:sp>
      <p:sp>
        <p:nvSpPr>
          <p:cNvPr id="4" name="TextBox 3"/>
          <p:cNvSpPr txBox="1"/>
          <p:nvPr/>
        </p:nvSpPr>
        <p:spPr>
          <a:xfrm>
            <a:off x="556591" y="1186218"/>
            <a:ext cx="5198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 smtClean="0"/>
              <a:t>Add</a:t>
            </a:r>
            <a:r>
              <a:rPr lang="fr-CA" dirty="0" smtClean="0"/>
              <a:t> To </a:t>
            </a:r>
            <a:r>
              <a:rPr lang="fr-CA" dirty="0" err="1" smtClean="0"/>
              <a:t>Workspace</a:t>
            </a:r>
            <a:r>
              <a:rPr lang="fr-CA" dirty="0" smtClean="0"/>
              <a:t> Collector (Advanced)</a:t>
            </a:r>
            <a:endParaRPr lang="fr-CA" dirty="0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6" y="1673225"/>
            <a:ext cx="7940368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3661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Workspace</a:t>
            </a:r>
            <a:r>
              <a:rPr lang="fr-CA" b="0" dirty="0" smtClean="0"/>
              <a:t> </a:t>
            </a:r>
            <a:r>
              <a:rPr lang="fr-CA" b="0" dirty="0" err="1" smtClean="0"/>
              <a:t>Status</a:t>
            </a:r>
            <a:endParaRPr lang="fr-CA" dirty="0"/>
          </a:p>
        </p:txBody>
      </p:sp>
      <p:pic>
        <p:nvPicPr>
          <p:cNvPr id="2765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096" y="1673225"/>
            <a:ext cx="7363808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91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Register</a:t>
            </a:r>
            <a:r>
              <a:rPr lang="fr-CA" b="0" dirty="0" smtClean="0"/>
              <a:t> </a:t>
            </a:r>
            <a:r>
              <a:rPr lang="fr-CA" b="0" dirty="0"/>
              <a:t>an </a:t>
            </a:r>
            <a:r>
              <a:rPr lang="fr-CA" b="0" dirty="0" err="1"/>
              <a:t>Authoring</a:t>
            </a:r>
            <a:r>
              <a:rPr lang="fr-CA" b="0" dirty="0"/>
              <a:t> Application </a:t>
            </a:r>
            <a:endParaRPr lang="fr-CA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5567"/>
            <a:ext cx="8229600" cy="414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1209" y="1412777"/>
            <a:ext cx="5603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smtClean="0"/>
              <a:t>Select </a:t>
            </a:r>
            <a:r>
              <a:rPr lang="fr-CA" dirty="0" err="1" smtClean="0"/>
              <a:t>Solidworks</a:t>
            </a:r>
            <a:r>
              <a:rPr lang="fr-CA" dirty="0" smtClean="0"/>
              <a:t> 2014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67678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Workspace</a:t>
            </a:r>
            <a:r>
              <a:rPr lang="fr-CA" b="0" dirty="0" smtClean="0"/>
              <a:t> </a:t>
            </a:r>
            <a:r>
              <a:rPr lang="fr-CA" b="0" dirty="0" err="1" smtClean="0"/>
              <a:t>Status</a:t>
            </a:r>
            <a:endParaRPr lang="fr-CA" b="0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56" y="1673225"/>
            <a:ext cx="7092288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2690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smtClean="0"/>
              <a:t>SolidWorks </a:t>
            </a:r>
            <a:r>
              <a:rPr lang="fr-CA" b="0" dirty="0" err="1"/>
              <a:t>Properties</a:t>
            </a:r>
            <a:r>
              <a:rPr lang="fr-CA" b="0" dirty="0"/>
              <a:t> </a:t>
            </a:r>
            <a:endParaRPr lang="fr-CA" dirty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67" y="1673225"/>
            <a:ext cx="7590066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762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/>
              <a:t>Register</a:t>
            </a:r>
            <a:r>
              <a:rPr lang="fr-CA" b="0" dirty="0"/>
              <a:t> an </a:t>
            </a:r>
            <a:r>
              <a:rPr lang="fr-CA" b="0" dirty="0" err="1"/>
              <a:t>Authoring</a:t>
            </a:r>
            <a:r>
              <a:rPr lang="fr-CA" b="0" dirty="0"/>
              <a:t> Application </a:t>
            </a:r>
            <a:endParaRPr lang="fr-CA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" y="1436916"/>
            <a:ext cx="8143247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4314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/>
              <a:t>Windchill</a:t>
            </a:r>
            <a:r>
              <a:rPr lang="fr-CA" b="0" dirty="0"/>
              <a:t> </a:t>
            </a:r>
            <a:r>
              <a:rPr lang="fr-CA" b="0" dirty="0" err="1"/>
              <a:t>Integration</a:t>
            </a:r>
            <a:endParaRPr lang="fr-CA" b="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438" y="1673225"/>
            <a:ext cx="6785124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710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/>
              <a:t>Windchill</a:t>
            </a:r>
            <a:r>
              <a:rPr lang="fr-CA" b="0" dirty="0"/>
              <a:t> </a:t>
            </a:r>
            <a:r>
              <a:rPr lang="fr-CA" b="0" dirty="0" err="1"/>
              <a:t>Integration</a:t>
            </a:r>
            <a:endParaRPr lang="fr-CA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188" y="1673225"/>
            <a:ext cx="6379624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385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Identify</a:t>
            </a:r>
            <a:r>
              <a:rPr lang="fr-CA" b="0" dirty="0" smtClean="0"/>
              <a:t> </a:t>
            </a:r>
            <a:r>
              <a:rPr lang="fr-CA" b="0" dirty="0" err="1"/>
              <a:t>Desired</a:t>
            </a:r>
            <a:r>
              <a:rPr lang="fr-CA" b="0" dirty="0"/>
              <a:t> Content </a:t>
            </a:r>
            <a:endParaRPr lang="fr-CA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504" y="1673225"/>
            <a:ext cx="7140992" cy="445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72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/>
              <a:t>Identify</a:t>
            </a:r>
            <a:r>
              <a:rPr lang="fr-CA" b="0" dirty="0"/>
              <a:t> </a:t>
            </a:r>
            <a:r>
              <a:rPr lang="fr-CA" b="0" dirty="0" err="1"/>
              <a:t>Desired</a:t>
            </a:r>
            <a:r>
              <a:rPr lang="fr-CA" b="0" dirty="0"/>
              <a:t> Content </a:t>
            </a:r>
            <a:endParaRPr lang="fr-CA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389552"/>
            <a:ext cx="7764582" cy="473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5139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0" dirty="0" err="1" smtClean="0"/>
              <a:t>Creating</a:t>
            </a:r>
            <a:r>
              <a:rPr lang="fr-CA" b="0" dirty="0" smtClean="0"/>
              <a:t> </a:t>
            </a:r>
            <a:r>
              <a:rPr lang="fr-CA" b="0" dirty="0" err="1"/>
              <a:t>Workspaces</a:t>
            </a:r>
            <a:r>
              <a:rPr lang="fr-CA" b="0" dirty="0"/>
              <a:t> </a:t>
            </a:r>
            <a:endParaRPr lang="fr-CA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57" y="1306054"/>
            <a:ext cx="7444781" cy="482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294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 CAMSO">
  <a:themeElements>
    <a:clrScheme name="Personnalisée 2">
      <a:dk1>
        <a:srgbClr val="000000"/>
      </a:dk1>
      <a:lt1>
        <a:sysClr val="window" lastClr="FFFFFF"/>
      </a:lt1>
      <a:dk2>
        <a:srgbClr val="000000"/>
      </a:dk2>
      <a:lt2>
        <a:srgbClr val="DFDFDF"/>
      </a:lt2>
      <a:accent1>
        <a:srgbClr val="0057B8"/>
      </a:accent1>
      <a:accent2>
        <a:srgbClr val="000000"/>
      </a:accent2>
      <a:accent3>
        <a:srgbClr val="474746"/>
      </a:accent3>
      <a:accent4>
        <a:srgbClr val="777877"/>
      </a:accent4>
      <a:accent5>
        <a:srgbClr val="B2B3B2"/>
      </a:accent5>
      <a:accent6>
        <a:srgbClr val="213D67"/>
      </a:accent6>
      <a:hlink>
        <a:srgbClr val="0057B8"/>
      </a:hlink>
      <a:folHlink>
        <a:srgbClr val="213D67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_Number xmlns="dfcd524f-cc3b-4812-91e6-659126a82d5f">0066</Doc_Number>
    <Role xmlns="dfcd524f-cc3b-4812-91e6-659126a82d5f">Designer</Role>
    <Ribbon_x0020__x002f__x0020_Function xmlns="dfcd524f-cc3b-4812-91e6-659126a82d5f" xsi:nil="true"/>
    <Tag_x0020_introduction xmlns="dfcd524f-cc3b-4812-91e6-659126a82d5f">true</Tag_x0020_introduction>
    <Category_x0020_1 xmlns="dfcd524f-cc3b-4812-91e6-659126a82d5f">Solidworks</Category_x0020_1>
    <BU xmlns="dfcd524f-cc3b-4812-91e6-659126a82d5f">All</BU>
    <Ribbon_x0020_Or_x0020_Function xmlns="dfcd524f-cc3b-4812-91e6-659126a82d5f" xsi:nil="true"/>
    <Document_x0020_Type xmlns="dfcd524f-cc3b-4812-91e6-659126a82d5f">Trainings</Document_x0020_Type>
    <Logo xmlns="dfcd524f-cc3b-4812-91e6-659126a82d5f">General</Logo>
    <Description0 xmlns="dfcd524f-cc3b-4812-91e6-659126a82d5f">Solidwork Workgroup Manager training
connect Solidworks to  Windchill </Description0>
    <Actions xmlns="dfcd524f-cc3b-4812-91e6-659126a82d5f">&lt;Actions&gt;&lt;Run /&gt;&lt;History&gt;&lt;Execution ActionID="2315d02c-4d10-48e4-9738-5f4fba18dcd1" Date="3/16/2017 4:02:53 PM" Outcome="Success" UserID="14" Message="" /&gt;&lt;/History&gt;&lt;/Actions&gt;</Action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2EBB2F281A77438476D53DB8DE4B8B" ma:contentTypeVersion="33" ma:contentTypeDescription="Create a new document." ma:contentTypeScope="" ma:versionID="4e77300b9ae4403007b0b43548f4b568">
  <xsd:schema xmlns:xsd="http://www.w3.org/2001/XMLSchema" xmlns:xs="http://www.w3.org/2001/XMLSchema" xmlns:p="http://schemas.microsoft.com/office/2006/metadata/properties" xmlns:ns2="dfcd524f-cc3b-4812-91e6-659126a82d5f" targetNamespace="http://schemas.microsoft.com/office/2006/metadata/properties" ma:root="true" ma:fieldsID="3bf2445bfb82c50bf3a95f878623a669" ns2:_="">
    <xsd:import namespace="dfcd524f-cc3b-4812-91e6-659126a82d5f"/>
    <xsd:element name="properties">
      <xsd:complexType>
        <xsd:sequence>
          <xsd:element name="documentManagement">
            <xsd:complexType>
              <xsd:all>
                <xsd:element ref="ns2:Document_x0020_Type" minOccurs="0"/>
                <xsd:element ref="ns2:Category_x0020_1" minOccurs="0"/>
                <xsd:element ref="ns2:Logo" minOccurs="0"/>
                <xsd:element ref="ns2:Description0" minOccurs="0"/>
                <xsd:element ref="ns2:BU" minOccurs="0"/>
                <xsd:element ref="ns2:Role" minOccurs="0"/>
                <xsd:element ref="ns2:Tag_x0020_introduction" minOccurs="0"/>
                <xsd:element ref="ns2:Ribbon_x0020_Or_x0020_Function" minOccurs="0"/>
                <xsd:element ref="ns2:Ribbon_x0020__x002f__x0020_Function" minOccurs="0"/>
                <xsd:element ref="ns2:Doc_Number"/>
                <xsd:element ref="ns2:Act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cd524f-cc3b-4812-91e6-659126a82d5f" elementFormDefault="qualified">
    <xsd:import namespace="http://schemas.microsoft.com/office/2006/documentManagement/types"/>
    <xsd:import namespace="http://schemas.microsoft.com/office/infopath/2007/PartnerControls"/>
    <xsd:element name="Document_x0020_Type" ma:index="1" nillable="true" ma:displayName="Document Type" ma:default="Best Practice" ma:description="PLM CAD Document type" ma:format="Dropdown" ma:internalName="Document_x0020_Type">
      <xsd:simpleType>
        <xsd:restriction base="dms:Choice">
          <xsd:enumeration value="Best Practice"/>
          <xsd:enumeration value="Work Instruction"/>
          <xsd:enumeration value="Tips &amp; Tricks"/>
          <xsd:enumeration value="Issue Solution"/>
          <xsd:enumeration value="Trainings"/>
        </xsd:restriction>
      </xsd:simpleType>
    </xsd:element>
    <xsd:element name="Category_x0020_1" ma:index="2" nillable="true" ma:displayName="Software" ma:default="PLM" ma:format="Dropdown" ma:internalName="Category_x0020_1">
      <xsd:simpleType>
        <xsd:restriction base="dms:Choice">
          <xsd:enumeration value="PLM"/>
          <xsd:enumeration value="All CAD"/>
          <xsd:enumeration value="Creo Parametric"/>
          <xsd:enumeration value="Creo View"/>
          <xsd:enumeration value="Creo Illustrate"/>
          <xsd:enumeration value="Solidworks"/>
          <xsd:enumeration value="Autodesk"/>
        </xsd:restriction>
      </xsd:simpleType>
    </xsd:element>
    <xsd:element name="Logo" ma:index="3" nillable="true" ma:displayName="Object Type" ma:default="" ma:description="To categorize training documents" ma:format="Dropdown" ma:internalName="Logo">
      <xsd:simpleType>
        <xsd:restriction base="dms:Unknown">
          <xsd:enumeration value="2D/Drawings"/>
          <xsd:enumeration value="3D/Models"/>
          <xsd:enumeration value="FEA"/>
          <xsd:enumeration value="Documents"/>
          <xsd:enumeration value="Interface"/>
          <xsd:enumeration value="Process"/>
          <xsd:enumeration value="General"/>
          <xsd:enumeration value="Change Process"/>
          <xsd:enumeration value="Promotion Process"/>
          <xsd:enumeration value="Package Process"/>
        </xsd:restriction>
      </xsd:simpleType>
    </xsd:element>
    <xsd:element name="Description0" ma:index="4" nillable="true" ma:displayName="Description" ma:internalName="Description0">
      <xsd:simpleType>
        <xsd:restriction base="dms:Note">
          <xsd:maxLength value="255"/>
        </xsd:restriction>
      </xsd:simpleType>
    </xsd:element>
    <xsd:element name="BU" ma:index="5" nillable="true" ma:displayName="BU" ma:default="All" ma:format="Dropdown" ma:internalName="BU">
      <xsd:simpleType>
        <xsd:restriction base="dms:Choice">
          <xsd:enumeration value="All"/>
          <xsd:enumeration value="AG UC"/>
          <xsd:enumeration value="AG Track"/>
          <xsd:enumeration value="Construction"/>
          <xsd:enumeration value="Toolings"/>
          <xsd:enumeration value="Power Sports"/>
        </xsd:restriction>
      </xsd:simpleType>
    </xsd:element>
    <xsd:element name="Role" ma:index="6" nillable="true" ma:displayName="Role" ma:default="All" ma:format="Dropdown" ma:internalName="Role">
      <xsd:simpleType>
        <xsd:restriction base="dms:Choice">
          <xsd:enumeration value="All"/>
          <xsd:enumeration value="Designer"/>
          <xsd:enumeration value="Engineer"/>
          <xsd:enumeration value="Manufacturing"/>
          <xsd:enumeration value="Purchasing"/>
          <xsd:enumeration value="Quality"/>
        </xsd:restriction>
      </xsd:simpleType>
    </xsd:element>
    <xsd:element name="Tag_x0020_introduction" ma:index="7" nillable="true" ma:displayName="Tag introduction" ma:default="0" ma:internalName="Tag_x0020_introduction">
      <xsd:simpleType>
        <xsd:restriction base="dms:Boolean"/>
      </xsd:simpleType>
    </xsd:element>
    <xsd:element name="Ribbon_x0020_Or_x0020_Function" ma:index="8" nillable="true" ma:displayName="Ribbon Or Function" ma:hidden="true" ma:internalName="Ribbon_x0020_Or_x0020_Function" ma:readOnly="false">
      <xsd:simpleType>
        <xsd:restriction base="dms:Text">
          <xsd:maxLength value="255"/>
        </xsd:restriction>
      </xsd:simpleType>
    </xsd:element>
    <xsd:element name="Ribbon_x0020__x002f__x0020_Function" ma:index="9" nillable="true" ma:displayName="Ribbon / Function" ma:hidden="true" ma:internalName="Ribbon_x0020__x002f__x0020_Function" ma:readOnly="false">
      <xsd:simpleType>
        <xsd:restriction base="dms:Text">
          <xsd:maxLength value="255"/>
        </xsd:restriction>
      </xsd:simpleType>
    </xsd:element>
    <xsd:element name="Doc_Number" ma:index="17" ma:displayName="Doc_Number" ma:indexed="true" ma:internalName="Doc_Number">
      <xsd:simpleType>
        <xsd:restriction base="dms:Text">
          <xsd:maxLength value="4"/>
        </xsd:restriction>
      </xsd:simpleType>
    </xsd:element>
    <xsd:element name="Actions" ma:index="18" nillable="true" ma:displayName="Actions" ma:internalName="Action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4" ma:displayName="Content Type"/>
        <xsd:element ref="dc:title" minOccurs="0" maxOccurs="1" ma:index="13" ma:displayName="Doc Number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A79160-F348-4C3A-9B09-E669BCA955E4}"/>
</file>

<file path=customXml/itemProps2.xml><?xml version="1.0" encoding="utf-8"?>
<ds:datastoreItem xmlns:ds="http://schemas.openxmlformats.org/officeDocument/2006/customXml" ds:itemID="{FB0B5A12-75C7-4342-B7C0-17E6DB0B1585}"/>
</file>

<file path=customXml/itemProps3.xml><?xml version="1.0" encoding="utf-8"?>
<ds:datastoreItem xmlns:ds="http://schemas.openxmlformats.org/officeDocument/2006/customXml" ds:itemID="{4B5E4DEE-9F2A-4B6C-A11B-C4DFEA826069}"/>
</file>

<file path=docProps/app.xml><?xml version="1.0" encoding="utf-8"?>
<Properties xmlns="http://schemas.openxmlformats.org/officeDocument/2006/extended-properties" xmlns:vt="http://schemas.openxmlformats.org/officeDocument/2006/docPropsVTypes">
  <Template>Template CAMSO</Template>
  <TotalTime>0</TotalTime>
  <Words>127</Words>
  <Application>Microsoft Office PowerPoint</Application>
  <PresentationFormat>On-screen Show (4:3)</PresentationFormat>
  <Paragraphs>36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Template CAMSO</vt:lpstr>
      <vt:lpstr>Windchill Work Group Manager  SolidWorks CAD Data Management with Windchill PDMLink 10</vt:lpstr>
      <vt:lpstr>Understanding Workspace Architecture </vt:lpstr>
      <vt:lpstr>Register an Authoring Application </vt:lpstr>
      <vt:lpstr>Register an Authoring Application </vt:lpstr>
      <vt:lpstr>Windchill Integration</vt:lpstr>
      <vt:lpstr>Windchill Integration</vt:lpstr>
      <vt:lpstr>Identify Desired Content </vt:lpstr>
      <vt:lpstr>Identify Desired Content </vt:lpstr>
      <vt:lpstr>Creating Workspaces </vt:lpstr>
      <vt:lpstr>Creating Workspaces </vt:lpstr>
      <vt:lpstr>Changing the Active Workspace </vt:lpstr>
      <vt:lpstr>Working with Workspaces </vt:lpstr>
      <vt:lpstr>Deleting Workspaces </vt:lpstr>
      <vt:lpstr>Locating Design Information with WGM </vt:lpstr>
      <vt:lpstr>Searching for Design Information </vt:lpstr>
      <vt:lpstr>Browsing for Design Information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WGM Functionality in SolidWorks </vt:lpstr>
      <vt:lpstr>Workspace Status</vt:lpstr>
      <vt:lpstr>Workspace Status</vt:lpstr>
      <vt:lpstr>SolidWorks Properties </vt:lpstr>
    </vt:vector>
  </TitlesOfParts>
  <Company>Camoplast Solideal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0066</dc:title>
  <dc:creator>Martin St-Laurent</dc:creator>
  <cp:lastModifiedBy>Martin St-Laurent</cp:lastModifiedBy>
  <cp:revision>22</cp:revision>
  <cp:lastPrinted>2017-02-12T22:03:00Z</cp:lastPrinted>
  <dcterms:created xsi:type="dcterms:W3CDTF">2017-02-12T21:20:57Z</dcterms:created>
  <dcterms:modified xsi:type="dcterms:W3CDTF">2017-02-12T22:03:16Z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0x010100A92EBB2F281A77438476D53DB8DE4B8B</vt:lpwstr>
  </property>
  <property fmtid="{D5CDD505-2E9C-101B-9397-08002B2CF9AE}" pid="3" name="Order">
    <vt:r8>11900</vt:r8>
  </property>
  <property fmtid="{D5CDD505-2E9C-101B-9397-08002B2CF9AE}" pid="4" name="_TriggerChange">
    <vt:bool>true</vt:bool>
  </property>
</Properties>
</file>